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A01380-1791-4C61-ADF5-D4A81491DAC0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A09473-872D-469F-8AFC-1BE901B5D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Comprehension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Ex-1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5105400" cy="3581400"/>
          </a:xfrm>
        </p:spPr>
        <p:txBody>
          <a:bodyPr/>
          <a:lstStyle/>
          <a:p>
            <a:pPr algn="just"/>
            <a:r>
              <a:rPr lang="en-US" dirty="0" smtClean="0"/>
              <a:t>Congress leaders and workers are looking at </a:t>
            </a:r>
            <a:r>
              <a:rPr lang="en-US" dirty="0" err="1" smtClean="0"/>
              <a:t>Rahul</a:t>
            </a:r>
            <a:r>
              <a:rPr lang="en-US" dirty="0" smtClean="0"/>
              <a:t> Gandhi as a future hope </a:t>
            </a:r>
            <a:r>
              <a:rPr lang="en-US" dirty="0" smtClean="0">
                <a:solidFill>
                  <a:srgbClr val="00B0F0"/>
                </a:solidFill>
              </a:rPr>
              <a:t>of the party </a:t>
            </a:r>
            <a:r>
              <a:rPr lang="en-US" dirty="0" smtClean="0"/>
              <a:t>and the nation. This is the reason, they constantly </a:t>
            </a:r>
            <a:r>
              <a:rPr lang="en-US" dirty="0" smtClean="0">
                <a:solidFill>
                  <a:srgbClr val="00B050"/>
                </a:solidFill>
              </a:rPr>
              <a:t>called out</a:t>
            </a:r>
            <a:r>
              <a:rPr lang="en-US" dirty="0" smtClean="0"/>
              <a:t> slogans in praise </a:t>
            </a:r>
            <a:r>
              <a:rPr lang="en-US" dirty="0" smtClean="0">
                <a:solidFill>
                  <a:srgbClr val="00B0F0"/>
                </a:solidFill>
              </a:rPr>
              <a:t>of </a:t>
            </a:r>
            <a:r>
              <a:rPr lang="en-US" dirty="0" err="1" smtClean="0">
                <a:solidFill>
                  <a:srgbClr val="00B0F0"/>
                </a:solidFill>
              </a:rPr>
              <a:t>Rahul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throughout the party convention </a:t>
            </a:r>
            <a:r>
              <a:rPr lang="en-US" dirty="0" smtClean="0">
                <a:solidFill>
                  <a:srgbClr val="00B050"/>
                </a:solidFill>
              </a:rPr>
              <a:t>held at </a:t>
            </a:r>
            <a:r>
              <a:rPr lang="en-US" dirty="0" smtClean="0"/>
              <a:t>Hyderabad </a:t>
            </a:r>
            <a:r>
              <a:rPr lang="en-US" dirty="0" smtClean="0">
                <a:solidFill>
                  <a:srgbClr val="00B0F0"/>
                </a:solidFill>
              </a:rPr>
              <a:t>in January</a:t>
            </a:r>
            <a:r>
              <a:rPr lang="en-US" dirty="0" smtClean="0"/>
              <a:t>, 2006.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867399" y="2971800"/>
            <a:ext cx="2162175" cy="3276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Of the party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Called out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Held at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24000"/>
            <a:ext cx="5029200" cy="1295400"/>
          </a:xfrm>
        </p:spPr>
        <p:txBody>
          <a:bodyPr/>
          <a:lstStyle/>
          <a:p>
            <a:r>
              <a:rPr lang="en-US" dirty="0" smtClean="0"/>
              <a:t>Read the passage given below and answer the questions that </a:t>
            </a:r>
            <a:r>
              <a:rPr lang="en-US" dirty="0" err="1" smtClean="0"/>
              <a:t>followin</a:t>
            </a:r>
            <a:r>
              <a:rPr lang="en-US" dirty="0" smtClean="0"/>
              <a:t> not more than three sentences each: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638800" y="1371600"/>
            <a:ext cx="2743200" cy="1600200"/>
          </a:xfrm>
        </p:spPr>
        <p:txBody>
          <a:bodyPr/>
          <a:lstStyle/>
          <a:p>
            <a:r>
              <a:rPr lang="en-US" dirty="0" smtClean="0"/>
              <a:t>Write any five verbal/prepositional phrases from the passage given above. 1x5=5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5867400" cy="38862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But </a:t>
            </a:r>
            <a:r>
              <a:rPr lang="en-US" dirty="0" smtClean="0">
                <a:solidFill>
                  <a:srgbClr val="00B0F0"/>
                </a:solidFill>
              </a:rPr>
              <a:t>in his speech</a:t>
            </a:r>
            <a:r>
              <a:rPr lang="en-US" dirty="0" smtClean="0"/>
              <a:t>, the young Gandhi frankly </a:t>
            </a:r>
            <a:r>
              <a:rPr lang="en-US" dirty="0" smtClean="0">
                <a:solidFill>
                  <a:srgbClr val="00B050"/>
                </a:solidFill>
              </a:rPr>
              <a:t>pointed out </a:t>
            </a:r>
            <a:r>
              <a:rPr lang="en-US" dirty="0" smtClean="0"/>
              <a:t>that the party has suffered only </a:t>
            </a:r>
            <a:r>
              <a:rPr lang="en-US" dirty="0" smtClean="0">
                <a:solidFill>
                  <a:srgbClr val="00B0F0"/>
                </a:solidFill>
              </a:rPr>
              <a:t>in those parts of the country </a:t>
            </a:r>
            <a:r>
              <a:rPr lang="en-US" dirty="0" smtClean="0"/>
              <a:t>where the organization </a:t>
            </a:r>
            <a:r>
              <a:rPr lang="en-US" dirty="0" smtClean="0">
                <a:solidFill>
                  <a:srgbClr val="00B050"/>
                </a:solidFill>
              </a:rPr>
              <a:t>backed out</a:t>
            </a:r>
            <a:r>
              <a:rPr lang="en-US" dirty="0" smtClean="0"/>
              <a:t> of the ideology </a:t>
            </a:r>
            <a:r>
              <a:rPr lang="en-US" dirty="0" smtClean="0">
                <a:solidFill>
                  <a:srgbClr val="00B0F0"/>
                </a:solidFill>
              </a:rPr>
              <a:t>of the party</a:t>
            </a:r>
            <a:r>
              <a:rPr lang="en-US" dirty="0" smtClean="0"/>
              <a:t>. He </a:t>
            </a:r>
            <a:r>
              <a:rPr lang="en-US" dirty="0" smtClean="0">
                <a:solidFill>
                  <a:srgbClr val="00B050"/>
                </a:solidFill>
              </a:rPr>
              <a:t>asked for </a:t>
            </a:r>
            <a:r>
              <a:rPr lang="en-US" dirty="0" smtClean="0"/>
              <a:t>serving the people with greater devotion. He further said that the </a:t>
            </a:r>
            <a:r>
              <a:rPr lang="en-US" dirty="0" err="1" smtClean="0"/>
              <a:t>partymen</a:t>
            </a:r>
            <a:r>
              <a:rPr lang="en-US" dirty="0" smtClean="0"/>
              <a:t>  should not </a:t>
            </a:r>
            <a:r>
              <a:rPr lang="en-US" dirty="0" smtClean="0">
                <a:solidFill>
                  <a:srgbClr val="00B050"/>
                </a:solidFill>
              </a:rPr>
              <a:t>fall out </a:t>
            </a:r>
            <a:r>
              <a:rPr lang="en-US" dirty="0" smtClean="0"/>
              <a:t>among themselves and that they should sincerely </a:t>
            </a:r>
            <a:r>
              <a:rPr lang="en-US" dirty="0" smtClean="0">
                <a:solidFill>
                  <a:srgbClr val="00B050"/>
                </a:solidFill>
              </a:rPr>
              <a:t>strive for </a:t>
            </a:r>
            <a:r>
              <a:rPr lang="en-US" dirty="0" smtClean="0"/>
              <a:t>strengthening  the party and the nation.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477000" y="2362200"/>
            <a:ext cx="1752599" cy="3886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Pointed out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Backed out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Asked for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Fall out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Strive for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5867400" cy="658368"/>
          </a:xfrm>
        </p:spPr>
        <p:txBody>
          <a:bodyPr/>
          <a:lstStyle/>
          <a:p>
            <a:r>
              <a:rPr lang="en-US" dirty="0" smtClean="0"/>
              <a:t>Continued..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400800" y="1569720"/>
            <a:ext cx="1752600" cy="658368"/>
          </a:xfrm>
        </p:spPr>
        <p:txBody>
          <a:bodyPr/>
          <a:lstStyle/>
          <a:p>
            <a:r>
              <a:rPr lang="en-US" dirty="0" smtClean="0"/>
              <a:t>Continued..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Who is termed as a future hope of Congress party and the Nation</a:t>
            </a:r>
          </a:p>
          <a:p>
            <a:r>
              <a:rPr lang="en-US" dirty="0" smtClean="0"/>
              <a:t>In whose praise slogans were raised during the Congress Convention?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Rahul</a:t>
            </a:r>
            <a:r>
              <a:rPr lang="en-US" b="1" dirty="0" smtClean="0">
                <a:solidFill>
                  <a:srgbClr val="0070C0"/>
                </a:solidFill>
              </a:rPr>
              <a:t> Gandhi is termed  as a future hope of Congress party and the Nation.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 praise of </a:t>
            </a:r>
            <a:r>
              <a:rPr lang="en-US" b="1" dirty="0" err="1" smtClean="0">
                <a:solidFill>
                  <a:srgbClr val="0070C0"/>
                </a:solidFill>
              </a:rPr>
              <a:t>Rahul</a:t>
            </a:r>
            <a:r>
              <a:rPr lang="en-US" b="1" dirty="0" smtClean="0">
                <a:solidFill>
                  <a:srgbClr val="0070C0"/>
                </a:solidFill>
              </a:rPr>
              <a:t> Gandhi slogans were raised during the Congress convention.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Questions  2x5 = 10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According to </a:t>
            </a:r>
            <a:r>
              <a:rPr lang="en-US" dirty="0" err="1" smtClean="0"/>
              <a:t>Rahul</a:t>
            </a:r>
            <a:r>
              <a:rPr lang="en-US" dirty="0" smtClean="0"/>
              <a:t>, why did the party suffer in some parts of the country?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What’s the advice of </a:t>
            </a:r>
            <a:r>
              <a:rPr lang="en-US" dirty="0" err="1" smtClean="0"/>
              <a:t>Rahul</a:t>
            </a:r>
            <a:r>
              <a:rPr lang="en-US" dirty="0" smtClean="0"/>
              <a:t> to his </a:t>
            </a:r>
            <a:r>
              <a:rPr lang="en-US" dirty="0" err="1" smtClean="0"/>
              <a:t>partymen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According to </a:t>
            </a:r>
            <a:r>
              <a:rPr lang="en-US" b="1" dirty="0" err="1" smtClean="0">
                <a:solidFill>
                  <a:srgbClr val="0070C0"/>
                </a:solidFill>
              </a:rPr>
              <a:t>Rahul</a:t>
            </a:r>
            <a:r>
              <a:rPr lang="en-US" b="1" dirty="0" smtClean="0">
                <a:solidFill>
                  <a:srgbClr val="0070C0"/>
                </a:solidFill>
              </a:rPr>
              <a:t>, the party suffered in some parts of the country because it backed out of the ideology of the party.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Rahul</a:t>
            </a:r>
            <a:r>
              <a:rPr lang="en-US" b="1" dirty="0" smtClean="0">
                <a:solidFill>
                  <a:srgbClr val="0070C0"/>
                </a:solidFill>
              </a:rPr>
              <a:t> advised his </a:t>
            </a:r>
            <a:r>
              <a:rPr lang="en-US" b="1" dirty="0" err="1" smtClean="0">
                <a:solidFill>
                  <a:srgbClr val="0070C0"/>
                </a:solidFill>
              </a:rPr>
              <a:t>partymen</a:t>
            </a:r>
            <a:r>
              <a:rPr lang="en-US" b="1" dirty="0" smtClean="0">
                <a:solidFill>
                  <a:srgbClr val="0070C0"/>
                </a:solidFill>
              </a:rPr>
              <a:t> not to fall out among themselves and that they should sincerely strive for strengthening  the party and the nation.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Where and when was the Congress Convention held?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Congress Convention was held at Hyderabad in 2006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Meet</a:t>
            </a:r>
          </a:p>
          <a:p>
            <a:r>
              <a:rPr lang="en-US" dirty="0" smtClean="0"/>
              <a:t>Torch bearers</a:t>
            </a:r>
          </a:p>
          <a:p>
            <a:r>
              <a:rPr lang="en-US" dirty="0" smtClean="0"/>
              <a:t>Deliberation</a:t>
            </a:r>
          </a:p>
          <a:p>
            <a:r>
              <a:rPr lang="en-US" dirty="0" smtClean="0"/>
              <a:t>Withdrew</a:t>
            </a:r>
          </a:p>
          <a:p>
            <a:r>
              <a:rPr lang="en-US" dirty="0" smtClean="0"/>
              <a:t>Dedication</a:t>
            </a:r>
          </a:p>
          <a:p>
            <a:r>
              <a:rPr lang="en-US" dirty="0" smtClean="0"/>
              <a:t>Quarrel</a:t>
            </a:r>
          </a:p>
          <a:p>
            <a:r>
              <a:rPr lang="en-US" dirty="0" smtClean="0"/>
              <a:t>Continuously</a:t>
            </a:r>
          </a:p>
          <a:p>
            <a:r>
              <a:rPr lang="en-US" dirty="0" smtClean="0"/>
              <a:t>requested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Convention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Future hope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Speech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Backed out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Devotion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Fall out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Constantly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Asked for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447800"/>
            <a:ext cx="3962400" cy="914400"/>
          </a:xfrm>
        </p:spPr>
        <p:txBody>
          <a:bodyPr/>
          <a:lstStyle/>
          <a:p>
            <a:r>
              <a:rPr lang="en-US" dirty="0" smtClean="0"/>
              <a:t>Find out synonyms of any five of the following from the above passage: 1x5=5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95800" y="1447800"/>
            <a:ext cx="3505200" cy="914400"/>
          </a:xfrm>
        </p:spPr>
        <p:txBody>
          <a:bodyPr/>
          <a:lstStyle/>
          <a:p>
            <a:r>
              <a:rPr lang="en-US" dirty="0" smtClean="0"/>
              <a:t>Synonyms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364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Comprehension Ex-1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 SINGH</dc:creator>
  <cp:lastModifiedBy>JNC PSG</cp:lastModifiedBy>
  <cp:revision>12</cp:revision>
  <dcterms:created xsi:type="dcterms:W3CDTF">2011-11-24T14:43:03Z</dcterms:created>
  <dcterms:modified xsi:type="dcterms:W3CDTF">2019-04-16T13:02:14Z</dcterms:modified>
</cp:coreProperties>
</file>